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03120"/>
            <a:ext cx="103327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 06 · 数据平台与调度：DAG 编排 / 依赖 / 重跑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103327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开发/调度/治理三块 · 手写拓扑排序 · 失败重试与依赖阻断</a:t>
            </a:r>
          </a:p>
          <a:p>
            <a:r>
              <a:rPr sz="18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数据时间 T-1 · 表级血缘三大用途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852160"/>
            <a:ext cx="10332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B4C7E7"/>
                </a:solidFill>
                <a:latin typeface="Microsoft YaHei"/>
                <a:ea typeface="Microsoft YaHei"/>
                <a:cs typeface="Microsoft YaHei"/>
              </a:rPr>
              <a:t>《大数据与数仓实验实训教学案例库》· 迷你调度器 · 全程可运行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学习目标与本节地图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约 2 学时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学完本节能做什么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画出数据平台三大块（开发/调度/治理）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用字典表示任务 DAG 并实现拓扑排序与环检测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模拟失败重试与依赖阻断，说明补数思路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本节实验任务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任务1：定义 5 任务 DAG（ods→dwd→dws→ads×2）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任务2：拓扑排序给出可执行顺序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任务3：dwd 第一次失败 → 重试成功 → 下游放行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实验06 · 数据平台与调度  ·  2/10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数据平台三大块（必背）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开发平台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SQL 编辑器、任务发布与版本管理（如 DataWorks）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调度系统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DAG 编排、定时触发、依赖管理、重试告警、补数（Airflow/DolphinScheduler）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治理体系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血缘、数据质量（规则稽核）、元数据、权限审计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面试常问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"调度任务失败怎么处理？血缘有什么用？质量怎么保证？"——本节逐一回答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实验06 · 数据平台与调度  ·  3/10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实验代码 1：任务 DAG 与拓扑排序（已验证可运行）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201400" cy="4709160"/>
          </a:xfrm>
          <a:prstGeom prst="rect">
            <a:avLst/>
          </a:prstGeom>
          <a:solidFill>
            <a:srgbClr val="F4F4F4"/>
          </a:solidFill>
          <a:ln>
            <a:solidFill>
              <a:srgbClr val="D0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188720"/>
            <a:ext cx="108813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from collections import deque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tasks = {'ods_sync': [], 'dwd_clean': ['ods_sync'], 'dws_agg': ['dwd_clean'],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 'ads_report': ['dws_agg'], 'ads_feature': ['dws_agg']}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def topo_sort(deps):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indeg = {t: len(d) for t, d in deps.items()}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adj = {t: [] for t in deps}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for t, ds in deps.items():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for d in ds: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    adj[d].append(t)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q = deque(t for t, i in indeg.items() if i == 0)   # 入度为 0 先入队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order = []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while q: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cur = q.popleft(); order.append(cur)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for nxt in adj[cur]: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    indeg[nxt] -= 1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    if indeg[nxt] == 0: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        q.append(nxt)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return order, len(order) == len(deps)     # 有环时覆盖不全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order, ok = topo_sort(tasks)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assert ok and order[0] == 'ods_sync'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print('拓扑顺序:', order)   # ods → dwd → dws → ads_report/ads_feature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943600"/>
            <a:ext cx="11155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2F5597"/>
                </a:solidFill>
                <a:latin typeface="Microsoft YaHei"/>
                <a:ea typeface="Microsoft YaHei"/>
                <a:cs typeface="Microsoft YaHei"/>
              </a:rPr>
              <a:t>环检测：排序结果数量 &lt; 任务数 =&gt; 存在循环依赖（非法）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实验06 · 数据平台与调度  ·  4/10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实验代码 2：失败重试与依赖阻断（已验证可运行）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201400" cy="4709160"/>
          </a:xfrm>
          <a:prstGeom prst="rect">
            <a:avLst/>
          </a:prstGeom>
          <a:solidFill>
            <a:srgbClr val="F4F4F4"/>
          </a:solidFill>
          <a:ln>
            <a:solidFill>
              <a:srgbClr val="D0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188720"/>
            <a:ext cx="108813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plan = ['ods_sync', 'dwd_clean', 'dws_agg', 'ads_report']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fail_map = {'dwd_clean': 1}        # dwd_clean 第 1 次执行失败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MAX_RETRY = 3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for t in plan: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attempt, success = 0, False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while attempt &lt; MAX_RETRY and not success: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attempt += 1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success = fail_map.get(t, 0) &lt; attempt    # 第 attempt 次是否成功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print(f'  {t} 第{attempt}次 -&gt; {"成功" if success else "失败"}')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if not success: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print(f'X {t} 重试{MAX_RETRY}次仍失败 -&gt; 阻断下游'); break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print(f'OK {t} 完成' + ('（重试后成功，下游放行）' if attempt &gt; 1 else ''))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# 输出：ods_sync 1次成功；dwd_clean 第1次失败第2次成功；dws/ads 顺次完成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943600"/>
            <a:ext cx="11155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2F5597"/>
                </a:solidFill>
                <a:latin typeface="Microsoft YaHei"/>
                <a:ea typeface="Microsoft YaHei"/>
                <a:cs typeface="Microsoft YaHei"/>
              </a:rPr>
              <a:t>策略：指数退避重试 + 失败阻断下游 + 分级告警（IM→短信→电话）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实验06 · 数据平台与调度  ·  5/10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调度 DAG：拓扑序 + 重试 + 阻断</a:t>
            </a:r>
          </a:p>
        </p:txBody>
      </p:sp>
      <p:pic>
        <p:nvPicPr>
          <p:cNvPr id="4" name="Picture 3" descr="fig_scheduler_da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022" y="1211580"/>
            <a:ext cx="9371651" cy="4754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上游失败时下游一律不跑——防止用残缺数据算出错误指标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实验06 · 数据平台与调度  ·  6/10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数据时间 vs 运行时间（T-1）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例：10 月 8 日 01:30 运行 → 运行时间 10-08，数据时间 10-07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两个时钟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运行时间：任务真实被执行的墙钟时刻（今天 01:30）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数据时间：这批数据对应的业务日期（昨天，写在分区 ds=20261007）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为什么是 T-1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昨天的数据到今天零点才完整——凌晨汇总昨日全量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排查三连问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任务跑到几点？处理的是哪天的分区？全量还是增量？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补数（backfill）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历史分区错了/逻辑变更 → 按天级分区批量重跑，分区互不影响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实验06 · 数据平台与调度  ·  7/10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表级血缘与三大用途</a:t>
            </a:r>
          </a:p>
        </p:txBody>
      </p:sp>
      <p:pic>
        <p:nvPicPr>
          <p:cNvPr id="4" name="Picture 3" descr="fig_line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004" y="1211580"/>
            <a:ext cx="9417687" cy="4754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改 ods_orders 前先查下游：影响分析直达两张 ADS 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实验06 · 数据平台与调度  ·  8/10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调度工具选型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还有 Dagster/Prefect（数据感知）、Argo（K8s 原生）——答题先讲自己用过的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88720"/>
            <a:ext cx="5394960" cy="50292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216152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Airflow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874519"/>
            <a:ext cx="5486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DAG as Code（Python 定义）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插件生态最大，适合工程化团队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权限/多租户较弱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1188720"/>
            <a:ext cx="5394960" cy="50292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216152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DolphinScheduler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3640" y="1874519"/>
            <a:ext cx="5486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可视化拖拽 + 代码双模式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原生多租户、去中心化架构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对 Hive/Spark/Flink/DataX 友好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实验06 · 数据平台与调度  ·  9/10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本节小结与自测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小结与自测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能画出数据平台三大块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能实现拓扑排序并做环检测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能模拟失败重试与依赖阻断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能区分数据时间与运行时间、说明 T-1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能说出血缘三大用途与补数思路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303520"/>
            <a:ext cx="10881360" cy="868680"/>
          </a:xfrm>
          <a:prstGeom prst="rect">
            <a:avLst/>
          </a:prstGeom>
          <a:solidFill>
            <a:srgbClr val="E2EFDA"/>
          </a:solidFill>
          <a:ln>
            <a:solidFill>
              <a:srgbClr val="5482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5440680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548235"/>
                </a:solidFill>
                <a:latin typeface="Microsoft YaHei"/>
                <a:ea typeface="Microsoft YaHei"/>
                <a:cs typeface="Microsoft YaHei"/>
              </a:rPr>
              <a:t>下一讲（收官）：30 秒全链路串讲 + 手撕 TopN / 两阶段聚合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实验06 · 数据平台与调度  ·  10/10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