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103120"/>
            <a:ext cx="103327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 05 · Kafka 与数据管道：分区 / 偏移量 / 消费者组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657600"/>
            <a:ext cx="103327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Topic/Partition/Offset · 确定性哈希路由 · 消费者组与重平衡</a:t>
            </a:r>
          </a:p>
          <a:p>
            <a:r>
              <a:rPr sz="18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ACK 三档与消费三语义 · 高吞吐四大原因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852160"/>
            <a:ext cx="10332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0">
                <a:solidFill>
                  <a:srgbClr val="B4C7E7"/>
                </a:solidFill>
                <a:latin typeface="Microsoft YaHei"/>
                <a:ea typeface="Microsoft YaHei"/>
                <a:cs typeface="Microsoft YaHei"/>
              </a:rPr>
              <a:t>《大数据与数仓实验实训教学案例库》· 手写分区路由与消费进度 · 全程可运行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学习目标与本节地图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约 2 学时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学完本节能做什么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画出 Topic/Partition/Offset/Broker 结构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手写 key 哈希分区路由，解释"同 key 同分区"的意义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解释消费者组互斥/广播与 Rebalance 代价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本节实验任务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任务1：模拟 3 分区，6 条消息按 key 路由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任务2：消费者组消费并记录 offset 进度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任务3：可视化每个分区的积压量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实验05 · Kafka与数据管道  · 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Kafka 架构全景</a:t>
            </a:r>
          </a:p>
        </p:txBody>
      </p:sp>
      <p:pic>
        <p:nvPicPr>
          <p:cNvPr id="4" name="Picture 3" descr="fig_kafk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447" y="1211580"/>
            <a:ext cx="8686800" cy="47548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61722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Topic=order-events：3 分区，每分区 1 Leader + 1 Follower；消费者组内互斥、组间广播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实验05 · Kafka与数据管道  · 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核心概念（必背）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Kafka 客户端默认 murmur2 哈希；本实验用 zlib.crc32 保证可复现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Topic / Partition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Topic=逻辑类别；Partition=物理分片——并行与有序性的单位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Offset / Broker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Offset=分区内消息唯一递增编号（从 0 开始）；Broker=服务节点，存分区副本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分区内有序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分区是 append-only 日志，天然有序；全局有序只能单分区（牺牲并行）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为什么同 key 路由同分区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hash(key) % 分区数：同一实体（订单/用户）的消息保持顺序 + 下游状态局部性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注意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扩分区改变 hash(key)%N 映射 → 老 key 换分区、临时乱序，分区数一次规划到位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实验05 · Kafka与数据管道  · 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实验代码 1：分区路由（已验证可运行）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201400" cy="4709160"/>
          </a:xfrm>
          <a:prstGeom prst="rect">
            <a:avLst/>
          </a:prstGeom>
          <a:solidFill>
            <a:srgbClr val="F4F4F4"/>
          </a:solidFill>
          <a:ln>
            <a:solidFill>
              <a:srgbClr val="D0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188720"/>
            <a:ext cx="1088136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import zlib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n_part = 3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msgs = [('u1', 'click'), ('u2', 'view'), ('u1', 'buy'),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('u3', 'click'), ('u2', 'search'), ('u1', 'view')]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partitions = [[] for _ in range(n_part)]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for key, val in msgs: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p = zlib.crc32(key.encode()) % n_part      # 确定性哈希（murmur2 同思路）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partitions[p].append((key, val, len(partitions[p])))   # (key, val, offset)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for i, p in enumerate(partitions):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print(f'分区{i}: {p}')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# u1 的 3 条消息全部进入同一分区且 offset 递增 -&gt; 同用户消息有序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5943600"/>
            <a:ext cx="11155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2F5597"/>
                </a:solidFill>
                <a:latin typeface="Microsoft YaHei"/>
                <a:ea typeface="Microsoft YaHei"/>
                <a:cs typeface="Microsoft YaHei"/>
              </a:rPr>
              <a:t>为什么不直接用内置 hash()？——Python 字符串 hash 带随机盐，每次运行结果不同，教学不可复现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实验05 · Kafka与数据管道  · 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实验代码 2：消费者组与 offset 进度（已验证）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201400" cy="4709160"/>
          </a:xfrm>
          <a:prstGeom prst="rect">
            <a:avLst/>
          </a:prstGeom>
          <a:solidFill>
            <a:srgbClr val="F4F4F4"/>
          </a:solidFill>
          <a:ln>
            <a:solidFill>
              <a:srgbClr val="D0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188720"/>
            <a:ext cx="1088136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# 3 个消费者各管 1 个分区；offsets 记录每分区的消费进度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consumers = {f'consumer-{i}': [i] for i in range(3)}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offsets = {i: 0 for i in range(3)}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consumed = {f'consumer-{i}': [] for i in range(3)}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while True:                       # 各消费者从自己的分区拉取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progressed = False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for i, p in enumerate(partitions):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if offsets[i] &lt; len(p):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    key, val, ofs = p[offsets[i]]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    consumed[f'consumer-{i}'].append(val)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    offsets[i] += 1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    progressed = True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if not progressed: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break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# 运行结果：每个分区消费完毕，offsets = {0:2, 1:2, 2:2}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5943600"/>
            <a:ext cx="11155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2F5597"/>
                </a:solidFill>
                <a:latin typeface="Microsoft YaHei"/>
                <a:ea typeface="Microsoft YaHei"/>
                <a:cs typeface="Microsoft YaHei"/>
              </a:rPr>
              <a:t>组内互斥：一个分区同一时刻只属于组内一个消费者；组间广播：每人都收全量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实验05 · Kafka与数据管道  · 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消费进度与 Rebalance</a:t>
            </a:r>
          </a:p>
        </p:txBody>
      </p:sp>
      <p:pic>
        <p:nvPicPr>
          <p:cNvPr id="4" name="Picture 3" descr="fig_kafka_offs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887" y="1551931"/>
            <a:ext cx="10789920" cy="40741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61722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积压 = 最新 offset − 已提交 offset；消费者掉线触发重平衡，期间整组暂停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实验05 · Kafka与数据管道  · 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可靠性：ACK 三档与消费三语义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88720"/>
            <a:ext cx="5394960" cy="502920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216152"/>
            <a:ext cx="5120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生产端 acks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874519"/>
            <a:ext cx="54864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acks=0：不等确认——最快、可能丢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acks=1：Leader 落盘即确认——Leader 切换可能丢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acks=all：全部 ISR 确认——最稳（配 min.insync.replicas=2）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3640" y="1188720"/>
            <a:ext cx="5394960" cy="502920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216152"/>
            <a:ext cx="5120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消费端语义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63640" y="1874519"/>
            <a:ext cx="54864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at-most-once：先提交后处理——可能丢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at-least-once：先处理后提交——可能重（主流，配幂等）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exactly-once：幂等写/事务——Kafka 事务 + 流处理两阶段提交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实验05 · Kafka与数据管道  · 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为什么 Kafka 吞吐这么高（必背四点）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版本动态：Kafka 4.0（2025-03）移除 ZooKeeper，KIP-848 增量重平衡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① 顺序写磁盘：分区是追加日志，顺序写数百 MB/s（随机写的百倍）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② 零拷贝 sendfile：数据从页缓存直达网卡，不进用户态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③ 批量 + 压缩：linger.ms 攒批发送 + lz4/zstd 压缩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④ 页缓存依赖：热数据在 OS 页缓存命中，读写基本不碰磁盘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ISR 与高水位（加分点）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ISR=与 Leader 保持同步的副本集合；Leader 挂只从 ISR 选新主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高水位 HW=ISR 中最小已同步位置——消费者最多读到 HW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实验05 · Kafka与数据管道  · 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消息积压排查与处理（高频）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注意：扩分区会改变 key 路由，需评估乱序影响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先量化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Lag = 最新 offset − 已提交 offset（按分区看，找热点分区）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常见原因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消费逻辑慢（外部调用/反序列化）、消费者挂了、Rebalance 循环、热点 key 倾斜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处理路径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短期：扩分区+扩消费者、批量拉取批量写、临时降级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中期：消费逻辑异步化/攒批化、热点 key 拆分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长期：容量规划 + Lag 告警阈值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实验05 · Kafka与数据管道  · 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本节小结与自测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小结与自测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能画出 Topic/Partition/Offset/Broker 结构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能手写确定性哈希路由并解释同 key 同分区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能解释消费者组互斥/广播与 Rebalance 代价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能对比 acks 三档与消费三语义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能答高吞吐四原因与积压处理路径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5303520"/>
            <a:ext cx="10881360" cy="868680"/>
          </a:xfrm>
          <a:prstGeom prst="rect">
            <a:avLst/>
          </a:prstGeom>
          <a:solidFill>
            <a:srgbClr val="E2EFDA"/>
          </a:solidFill>
          <a:ln>
            <a:solidFill>
              <a:srgbClr val="5482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5440680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548235"/>
                </a:solidFill>
                <a:latin typeface="Microsoft YaHei"/>
                <a:ea typeface="Microsoft YaHei"/>
                <a:cs typeface="Microsoft YaHei"/>
              </a:rPr>
              <a:t>下一讲：把"任务"也管起来——数据平台与调度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实验05 · Kafka与数据管道  ·  11/11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