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04 · Hive 与数仓建模：四层分层 + SQL 实践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ODS→DWD→DWS→ADS 四层 ETL（sqlite3 实战）· 星型/雪花/宽表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拉链表与 SCD · 数仓治理六要点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迷你数仓 · 全程可运行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学习目标与本节地图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约 3 学时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学完本节能做什么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画出四层结构并说清每层职责与粒度变化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用 SQL 完成一层完整 ETL（清洗/汇总/指标）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对比星型/雪花/宽表，说出选型口诀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本节实验任务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任务1：建 ODS 订单表（含脏数据）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任务2：DWD 清洗（补空值/状态转标志/抽分区字段）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任务3：DWS 按 (天,城市) 汇总 → ADS Top 城市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任务4：拉链表演示——按时间点查询历史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2/13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前置概念：数据库 vs 数仓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分析直连生产库会拖垮线上业务 → 数据 T+1 进数仓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数据库（OLTP）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高频事务：查订单详情、扣库存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读/写几行，三范式防冗余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代表：MySQL / PostgreSQL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数据仓库（OLAP）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复杂分析：算 GMV、留存、漏斗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扫描亿级行，冗余换速度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代表：Hive / Doris / ClickHouse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3/13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数仓四层：职责与粒度</a:t>
            </a:r>
          </a:p>
        </p:txBody>
      </p:sp>
      <p:pic>
        <p:nvPicPr>
          <p:cNvPr id="4" name="Picture 3" descr="fig_wh_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74" y="1211580"/>
            <a:ext cx="8313747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自上而下逐层加工：粒度由细到粗、口径由乱到治、复用由少到多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4/13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1：ODS 与 DWD 清洗（已验证可运行）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cur.execute("CREATE TABLE ods_orders (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order_id TEXT, user_id TEXT, item_id TEXT, city TEXT,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amount REAL, status TEXT, ts TEXT)")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6 笔订单入库，含脏数据：o6 的 city = NULL，o3 已退款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cur.execute("""CREATE TABLE dwd_orders AS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SELECT order_id, user_id, item_id,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COALESCE(city, '未知') AS city,                    -- 1) 补空值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amount,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CASE WHEN status = 'refunded' THEN 0 ELSE 1 END AS is_valid,  -- 2) 状态转标志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substr(ts, 1, 10) AS dt                            -- 3) 抽日期分区字段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FROM ods_orders""")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ODS 6 行 -&gt; DWD 6 行（粒度不变，质量变好）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DWD 三板斧：补齐/标准化 → 可聚合标志 → 分区字段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5/13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2：DWS 汇总与 ADS 指标（已验证可运行）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cur.execute("""CREATE TABLE dws_daily_orders AS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SELECT dt, city,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COUNT(*) AS order_cnt,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COUNT(DISTINCT user_id) AS user_cnt,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SUM(amount) AS gmv,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SUM(is_valid) AS valid_cnt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FROM dwd_orders GROUP BY dt, city""")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top_city = cur.execute("""SELECT city, SUM(gmv) AS gmv FROM dws_daily_orders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GROUP BY city ORDER BY gmv DESC LIMIT 3""").fetchall()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GMV Top3: 北京 14998 元、上海 6298 元、广州 3999 元、未知 199 元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教学点：SUM(DWS.user_cnt) 会重复计数（同一用户两天/两城被算多次）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distinct_users = cur.execute('SELECT COUNT(DISTINCT user_id) FROM dwd_orders').fetchone()[0]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distinct_users == 4     # 跨组去重必须回明细层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最常见的口径错误：把"分组去重计数"直接相加当"总去重数"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6/13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星型 vs 雪花模型</a:t>
            </a:r>
          </a:p>
        </p:txBody>
      </p:sp>
      <p:pic>
        <p:nvPicPr>
          <p:cNvPr id="4" name="Picture 3" descr="fig_star_sn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31" y="1211580"/>
            <a:ext cx="10312832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选型口诀：查询性能优先 → 星型/宽表；存储与一致性优先 → 雪花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7/13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事实表、维度表与宽表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事实表（Fact）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业务过程的可加度量（订单金额、点击次数）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行数巨大、粒度明确（一次交易一行）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维度表（Dimension）与宽表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描述上下文：用户/商品/日期，行少列多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宽表=常用维度直接冗余进事实表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DWS/ADS 常用：免 join、查询最快；代价是维度变更需回刷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8/13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缓慢变化维（SCD）与拉链表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亿级用户维表存 N 天快照 = N 份全量；拉链表只存变化量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Type 1（覆盖）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直接 UPDATE 新值——简单，但历史丢失（只适合改错字）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Type 2（版本化）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旧记录封版：end_date = 变更日前一天；新记录开链：end_date = 9999-12-31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拉链表 = Type 2 的落地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结构：(业务主键, 属性, start_date, end_date)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每日两条 SQL：闭链 + 开链；全字段哈希比对找变化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按时间点查询：start_date ≤ d ≤ end_date——支持任意历史回看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9/13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3：拉链表更新与历史查询（已验证可运行）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def zipper_update(user, new_city, eff_date):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# 1) 闭链：当前有效记录的 end_date 改为生效日前一天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cur.execute("UPDATE d_user_zip SET end_date = ? "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    "WHERE user_id=? AND end_date='9999-12-31'", (eff_date, user))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# 2) 开链：插入新版本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cur.execute('INSERT INTO d_user_zip VALUES (?,?,?,?)',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    (user, new_city, eff_date, '9999-12-31'))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zipper_update('u1', '上海', '2024-04-01')   # u1: 北京 -&gt; 上海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q = lambda d: cur.execute("SELECT city FROM d_user_zip "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"WHERE user_id='u1' AND ? &gt;= start_date AND ? &lt;= end_date", (d, d)).fetchone()[0]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q('2024-03-15') == '北京' and q('2024-05-01') == '上海'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print('3月15日在北京；5月1日在上海 —— 历史可溯')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面试追问：如何知道"哪些用户今天变了"？——今日全量与昨日拉链做全字段哈希比对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10/13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数仓治理六要点（面试速答）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逐条展开见《高频面试题详解》第 52–58 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① 指标口径：命名/计算/来源全局唯一（指标字典）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② 数据质量：完整性/准确性/一致性/及时性 + 调度内稽核节点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③ 元数据：表血缘、字段字典、变更管理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④ 权限安全：行列级权限、动态脱敏、审计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⑤ 数据倾斜：大 key 打散/两阶段聚合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⑥ 生命周期：冷热分层、临时表过期清理、孤儿表下线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11/13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Hive 定位（面试常混点）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188720"/>
          <a:ext cx="111556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8229600"/>
              </a:tblGrid>
              <a:tr h="41148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答案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Hive 是数据库吗？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不是——SQL 引擎：schema 在 Metastore，数据是 HDFS 上的文件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查询怎么执行？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HiveSQL → 解析/优化 → MR/Tez/Spark 分布式任务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分区是什么？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目录级切分（dt=2024-05-01/），查询带分区条件可跳过无关目录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分桶是什么？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文件级哈希切分，利于采样与 map-side join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Hive 与 Spark SQL？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共用 Metastore；Spark SQL 用 Catalyst 优化，通常更快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12/13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本节小结与自测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能画出四层并说明各层职责与粒度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能用 SQL 完成 DWD 清洗与 DWS 汇总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能解释"分组去重后 SUM 会重复计数"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能对比星型/雪花/宽表并说选型口诀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能实现拉链表更新与时间点查询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下一讲：Kafka——分层数据的"进料传送带"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实验04 · Hive与数仓建模  ·  13/13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