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 02 · Spark：RDD / 惰性求值 / 血缘 / 内存计算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迷你 MiniRDD 手写 · Action 触发执行 · 宽窄依赖与 Shuffle · Cache/Checkpoint</a:t>
            </a:r>
          </a:p>
          <a:p>
            <a:r>
              <a:rPr sz="18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Spark 风格词频与 MapReduce 结果对照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852160"/>
            <a:ext cx="10332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B4C7E7"/>
                </a:solidFill>
                <a:latin typeface="Microsoft YaHei"/>
                <a:ea typeface="Microsoft YaHei"/>
                <a:cs typeface="Microsoft YaHei"/>
              </a:rPr>
              <a:t>《大数据与数仓实验实训教学案例库》· 不装 Spark 也能讲透核心机制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学习目标与本节地图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约 2 学时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学完本节能做什么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解释 RDD 五要素与"弹性"的三层含义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区分 Transformation / Action，演示惰性求值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画出宽窄依赖，解释 Stage 划分与 Shuffle 边界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本节实验任务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任务1：手写 MiniSpark（map/filter/reduceByKey 惰性执行器）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任务2：用执行计数器证明"构建期 0 次遍历"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任务3：reduceByKey 预聚合 vs groupByKey 传输量对比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Spark 惰性求值与 Stage 划分</a:t>
            </a:r>
          </a:p>
        </p:txBody>
      </p:sp>
      <p:pic>
        <p:nvPicPr>
          <p:cNvPr id="4" name="Picture 3" descr="fig_spark_laz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491" y="1211580"/>
            <a:ext cx="9082713" cy="47548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构建期只记动作不执行；Action 提交 DAG，宽依赖切分 Stage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1：MiniSpark 惰性执行器（已验证可运行）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class MiniSpark: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def __init__(self, partitions):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self._parts = partitions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self._plan = []          # 只记录转换，不执行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self._executed = 0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def map(self, f):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self._plan.append(('map', f)); return self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def filter(self, f):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self._plan.append(('filter', f)); return self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def run(self):               # Action：此刻才执行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parts = [list(p) for p in self._parts]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for name, fn in self._plan: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if name == 'map':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    parts = [[fn(x) for x in p] for p in parts]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elif name == 'filter':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    parts = [[x for x in p if fn(x)] for p in parts]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    self._executed += 1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       return parts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ms = MiniSpark([[1,2,3],[4,5,6],[7,8,9]])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ms.map(lambda x: x*2).filter(lambda x: x &gt; 5)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ms._executed == 0                  # 构建期：0 次数据遍历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res = ms.run()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ms._executed == 2 and sum(len(p) for p in res) == 7   # [6],[8,10,12],[14,16,18]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执行计数器：run 前 0 → run 后 2，这就是"惰性求值"的直接证据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实验代码 2：Spark 风格词频（已验证可运行）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97280"/>
            <a:ext cx="11201400" cy="4709160"/>
          </a:xfrm>
          <a:prstGeom prst="rect">
            <a:avLst/>
          </a:prstGeom>
          <a:solidFill>
            <a:srgbClr val="F4F4F4"/>
          </a:solidFill>
          <a:ln>
            <a:solidFill>
              <a:srgbClr val="D0D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188720"/>
            <a:ext cx="10881360" cy="4526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lines = ['apple banana', 'apple cherry', 'banana cherry apple']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 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ms2 = MiniSpark([[w for line in lines for w in line.split()]])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ms2.map(lambda w: (w, 1))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ms2._plan.append(('reduceByKey', lambda a, b: a + b))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out = ms2.run()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wc = dict(out[0])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assert wc == {'apple': 3, 'banana': 2, 'cherry': 2}</a:t>
            </a:r>
          </a:p>
          <a:p>
            <a:pPr>
              <a:spcAft>
                <a:spcPts val="100"/>
              </a:spcAft>
            </a:pPr>
            <a:r>
              <a:rPr sz="1300" b="0">
                <a:solidFill>
                  <a:srgbClr val="262626"/>
                </a:solidFill>
                <a:latin typeface="Consolas"/>
                <a:ea typeface="Microsoft YaHei"/>
                <a:cs typeface="Microsoft YaHei"/>
              </a:rPr>
              <a:t>print('Spark 风格词频:', wc)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943600"/>
            <a:ext cx="11155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2F5597"/>
                </a:solidFill>
                <a:latin typeface="Microsoft YaHei"/>
                <a:ea typeface="Microsoft YaHei"/>
                <a:cs typeface="Microsoft YaHei"/>
              </a:rPr>
              <a:t>与实验 01 的 MapReduce 版结果完全一致——同一个问题，两代引擎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宽依赖 vs 窄依赖</a:t>
            </a:r>
          </a:p>
        </p:txBody>
      </p:sp>
      <p:pic>
        <p:nvPicPr>
          <p:cNvPr id="4" name="Picture 3" descr="fig_spark_dep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87" y="1461260"/>
            <a:ext cx="10789920" cy="4255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0080" y="61722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窄依赖：一对一可流水线；宽依赖：多对多必须 Shuffle——Stage 的分界线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宽窄依赖与 Shuffle 优化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窄依赖（无 Shuffle）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map / filter / flatMap / union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父分区只被一个子分区消费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同 Stage 流水线执行，故障可精确重算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188720"/>
            <a:ext cx="5394960" cy="502920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216152"/>
            <a:ext cx="51206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宽依赖（Shuffle）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63640" y="1874519"/>
            <a:ext cx="54864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reduceByKey / groupByKey / join / repartition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数据按 key 重新分布，跨节点传输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reduceByKey 分区内预聚合 → 传输量远小于 groupByKey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血缘 / Cache / Checkpoint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企业实践：迭代 ML 任务每 10 轮 checkpoint 一次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血缘（Lineage）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每个 RDD 记录父 RDD 与转换——分区丢失时按窄依赖精确重算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cache()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中间结果放内存，多次 Action 复用；lazy：首次 Action 才真正缓存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checkpoint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写入可靠存储并切断血缘——适合迭代算法的超长血缘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对比记忆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cache 快但可丢（血缘兜底）；checkpoint 慢但彻底（容灾+截断）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DataFrame vs RDD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生产代码原则：能 SQL/DataFrame 就不用 RDD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" y="1188720"/>
          <a:ext cx="1115568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/>
                <a:gridCol w="4389120"/>
                <a:gridCol w="5303520"/>
              </a:tblGrid>
              <a:tr h="41148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维度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RDD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DataFrame</a:t>
                      </a:r>
                    </a:p>
                  </a:txBody>
                  <a:tcPr anchor="ctr">
                    <a:solidFill>
                      <a:srgbClr val="2F559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抽象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无结构数据 + 函数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带 schema 的分布式表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优化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黑盒函数，无法优化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Catalyst：谓词下推/列裁剪/join 重排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内存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JVM 对象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Tungsten 堆外二进制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易用性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低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高（SQL/DSL）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定位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底层引擎、精细控制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62626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生产主力</a:t>
                      </a:r>
                    </a:p>
                  </a:txBody>
                  <a:tcPr anchor="ctr">
                    <a:solidFill>
                      <a:srgbClr val="F2F6FC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执行流程与分区数（面试展开）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追问链：Task 失败重试 4 次 → Stage 重试 → 推测执行（长尾冗余备份）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spark-submit 之后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Driver 建 DAG → Action 触发 Job → 按宽依赖切 Stage → 1 分区 = 1 Task → Executor 执行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分区数经验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下限 = 总核心数；经验值 = 核心数 × 2~3（忙核接长尾）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过少：并行不足、单任务内存压力；过多：调度开销 + 小文件</a:t>
            </a:r>
          </a:p>
          <a:p>
            <a:pPr>
              <a:spcAft>
                <a:spcPts val="800"/>
              </a:spcAft>
            </a:pPr>
            <a:r>
              <a:rPr sz="2000" b="1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▪ Shuffle 分区</a:t>
            </a:r>
          </a:p>
          <a:p>
            <a:pPr lvl="1">
              <a:spcAft>
                <a:spcPts val="800"/>
              </a:spcAft>
            </a:pPr>
            <a:r>
              <a:rPr sz="17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– spark.sql.shuffle.partitions 默认 200——小数据调小，大数据调大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41248"/>
          </a:xfrm>
          <a:prstGeom prst="rect">
            <a:avLst/>
          </a:prstGeom>
          <a:solidFill>
            <a:srgbClr val="2F55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本节小结与自测</a:t>
            </a:r>
            <a:r>
              <a:rPr sz="1500" b="0">
                <a:solidFill>
                  <a:srgbClr val="D9E2F3"/>
                </a:solidFill>
                <a:latin typeface="Microsoft YaHei"/>
                <a:ea typeface="Microsoft YaHei"/>
                <a:cs typeface="Microsoft YaHei"/>
              </a:rPr>
              <a:t>   小结与自测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能解释 RDD 五要素与"弹性"三层含义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能用执行计数器演示惰性求值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能画宽窄依赖图并解释 Stage 划分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能对比 cache 与 checkpoint</a:t>
            </a:r>
          </a:p>
          <a:p>
            <a:pPr>
              <a:spcAft>
                <a:spcPts val="1000"/>
              </a:spcAft>
            </a:pPr>
            <a:r>
              <a:rPr sz="1900" b="0">
                <a:solidFill>
                  <a:srgbClr val="262626"/>
                </a:solidFill>
                <a:latin typeface="Microsoft YaHei"/>
                <a:ea typeface="Microsoft YaHei"/>
                <a:cs typeface="Microsoft YaHei"/>
              </a:rPr>
              <a:t>☑ 能对比 RDD 与 DataFrame、说出分区数经验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E2EFDA"/>
          </a:solidFill>
          <a:ln>
            <a:solidFill>
              <a:srgbClr val="54823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5440680"/>
            <a:ext cx="104241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548235"/>
                </a:solidFill>
                <a:latin typeface="Microsoft YaHei"/>
                <a:ea typeface="Microsoft YaHei"/>
                <a:cs typeface="Microsoft YaHei"/>
              </a:rPr>
              <a:t>下一讲：Flink——数据没有终点时，怎么算才正确？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73952"/>
            <a:ext cx="11430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0">
                <a:solidFill>
                  <a:srgbClr val="595959"/>
                </a:solidFill>
                <a:latin typeface="Microsoft YaHei"/>
                <a:ea typeface="Microsoft YaHei"/>
                <a:cs typeface="Microsoft YaHei"/>
              </a:rPr>
              <a:t>实验02 · Spark核心与RDD  ·  11/11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