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03120"/>
            <a:ext cx="103327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 00 · 大数据体系与 HDFS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103327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六层技术栈全景 · 分块与 3 副本 · NameNode/DataNode 读写流程</a:t>
            </a:r>
          </a:p>
          <a:p>
            <a:r>
              <a:rPr sz="18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单机模拟实现：分块计算、副本容错、机架感知放置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852160"/>
            <a:ext cx="10332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B4C7E7"/>
                </a:solidFill>
                <a:latin typeface="Microsoft YaHei"/>
                <a:ea typeface="Microsoft YaHei"/>
                <a:cs typeface="Microsoft YaHei"/>
              </a:rPr>
              <a:t>《大数据与数仓实验实训教学案例库》· 面向初学者 · 全程纯 Python 可运行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学习目标与本节地图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约 2 学时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学完本节能做什么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画出大数据技术栈六层全景图，讲清每层的代表组件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手算文件分块数，解释块大小为什么是 128MB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说明 3 副本的机架感知放置规则，并解释设计动机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画出 HDFS 读/写流程，答出 5 个高频追问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本节实验任务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任务1：模拟 500MB 文件分块，验证分块公式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任务2：模拟 3 副本分配，验证节点宕机后数据仍可读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任务3：对比 2 副本/3 节点场景，体会容错差异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实验00 · 大数据体系与HDFS  ·  2/12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背景：为什么需要大数据技术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分而治之 + 冗余容错 = 大数据两大基石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88720"/>
            <a:ext cx="5394960" cy="50292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216152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大数据 4V 特征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874519"/>
            <a:ext cx="5486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Volume：数据量大（TB/PB 级）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Variety：类型多（日志/文本/图像/表）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Velocity：增速快（秒级持续产生）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Value：价值密度低（需要挖掘提炼）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1188720"/>
            <a:ext cx="5394960" cy="50292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216152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单机的四道天花板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3640" y="1874519"/>
            <a:ext cx="5486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磁盘容量：单盘最大 ~20TB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读写吞吐：单盘几百 MB/s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可靠性：一块盘坏 = 数据丢失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算力：CPU 核数与内存有限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实验00 · 大数据体系与HDFS  ·  3/12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大数据技术栈六层全景</a:t>
            </a:r>
          </a:p>
        </p:txBody>
      </p:sp>
      <p:pic>
        <p:nvPicPr>
          <p:cNvPr id="4" name="Picture 3" descr="fig_st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447" y="1211580"/>
            <a:ext cx="8686800" cy="4754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记忆口径：先说全貌 → 再说"我负责的模块" → 最后讲层与层的联动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实验00 · 大数据体系与HDFS  ·  4/12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分块（Block）：公式与权衡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Hadoop 1.x 64MB → 2.x 起默认 128MB（dfs.blocksize）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分块数公式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n = ⌈ S / B ⌉，末块大小 = S − (n−1)·B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例：500MB ÷ 128MB → 4 块（128×3 + 116）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为什么块要设大（128MB）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寻址 ~10ms，传输 ~100MB/s：块大 → 寻址占比降到 1% 以下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块越大 → NameNode 元数据条目越少（1GB 文件只需 8 条记录）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块不能无限大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单任务处理时间过长；失败重跑代价大；并行度上不去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实验00 · 大数据体系与HDFS  ·  5/12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副本机制与机架感知放置</a:t>
            </a:r>
          </a:p>
        </p:txBody>
      </p:sp>
      <p:pic>
        <p:nvPicPr>
          <p:cNvPr id="4" name="Picture 3" descr="fig_hdfs_block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447" y="1211580"/>
            <a:ext cx="8686800" cy="4754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第1副本=客户端所在节点（集群外随机）；第2副本=另一机架；第3副本=与第2同机架不同节点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实验00 · 大数据体系与HDFS  ·  6/12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NameNode 与 DataNode 分工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每块元数据约 150 字节：10 亿块 ≈ 数百 GB 内存 → 大集群要 Federation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NameNode（元数据节点）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内存持有目录树与文件→块映射；fsimage + editlog 持久化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块的实际位置不持久化——由 DataNode 心跳汇报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单点 → HA：Active/Standby + JournalNode 共享 editlog + ZKFC 切换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DataNode（数据节点）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存实际块数据；周期心跳 + 块汇报；执行副本流水线复制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关键设计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数据流不过 NameNode——否则元数据节点立刻成为带宽瓶颈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实验00 · 大数据体系与HDFS  ·  7/12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HDFS 读写流程</a:t>
            </a:r>
          </a:p>
        </p:txBody>
      </p:sp>
      <p:pic>
        <p:nvPicPr>
          <p:cNvPr id="4" name="Picture 3" descr="fig_hdfs_r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974" y="1211580"/>
            <a:ext cx="8313747" cy="4754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面试画图题：客户端先问元数据，再直连 DataNode 传数据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实验00 · 大数据体系与HDFS  ·  8/12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实验代码 1：分块计算（已验证可运行）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201400" cy="4709160"/>
          </a:xfrm>
          <a:prstGeom prst="rect">
            <a:avLst/>
          </a:prstGeom>
          <a:solidFill>
            <a:srgbClr val="F4F4F4"/>
          </a:solidFill>
          <a:ln>
            <a:solidFill>
              <a:srgbClr val="D0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188720"/>
            <a:ext cx="108813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file_size_mb = 500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block_size_mb = 128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n_blocks = (file_size_mb + block_size_mb - 1) // block_size_mb   # 向上取整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sizes = [block_size_mb] * (n_blocks - 1) + [file_size_mb - block_size_mb * (n_blocks - 1)]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print(f'文件 {file_size_mb}MB -&gt; {n_blocks} 个块，末块 {sizes[-1]}MB')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assert sum(sizes) == file_size_mb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运行结果：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文件 500MB：块大小 128MB -&gt; 分成 4 个块，末块 116MB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943600"/>
            <a:ext cx="11155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2F5597"/>
                </a:solidFill>
                <a:latin typeface="Microsoft YaHei"/>
                <a:ea typeface="Microsoft YaHei"/>
                <a:cs typeface="Microsoft YaHei"/>
              </a:rPr>
              <a:t>要点：// 是整除，加 (B−1) 实现向上取整；末块 = 总量 − 前面整块之和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实验00 · 大数据体系与HDFS  ·  9/12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实验代码 2：3 副本容错模拟（已验证可运行）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201400" cy="4709160"/>
          </a:xfrm>
          <a:prstGeom prst="rect">
            <a:avLst/>
          </a:prstGeom>
          <a:solidFill>
            <a:srgbClr val="F4F4F4"/>
          </a:solidFill>
          <a:ln>
            <a:solidFill>
              <a:srgbClr val="D0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188720"/>
            <a:ext cx="108813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n_nodes, replication = 5, 3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assign = {}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for b in range(4):                       # 4 个块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nodes = sorted(rng.choice(n_nodes, size=replication, replace=False))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assign[b] = list(nodes)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for fail in [[0], [0, 1], [0, 1, 2]]:    # 依次挂掉 1/2/3 个节点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ok = all(set(assign[b]) - set(fail) for b in range(4))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print(f'节点 {fail} 宕机 -&gt; 数据可读: {ok}')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运行结果（种子=42 的分配）：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[0] 宕机 -&gt; True；[0,1] -&gt; True；[0,1,2] -&gt; False（某块 3 副本恰全在这 3 节点）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结论：3 副本可抗任意 2 节点同时故障；跨机架放置再抗整机架故障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943600"/>
            <a:ext cx="11155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2F5597"/>
                </a:solidFill>
                <a:latin typeface="Microsoft YaHei"/>
                <a:ea typeface="Microsoft YaHei"/>
                <a:cs typeface="Microsoft YaHei"/>
              </a:rPr>
              <a:t>追问：把 replication 改成 2、n_nodes 改成 3，再观察挂 2 个节点时会发生什么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实验00 · 大数据体系与HDFS  ·  10/12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HDFS 高频五问（速答）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详见《高频面试题详解》第一部分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① 为什么块大？—— 摊薄寻址开销 + 减少元数据条目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② 小文件问题？—— 每文件每块一条元数据，海量小文件压垮 NameNode 内存与 RPC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③ 小文件解决？—— 采集端攒批、定期 Compaction、HAR/SequenceFile 归档、湖格式合并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④ HDFS 适合什么？—— 大文件高吞吐顺序读、一次写多次读；不适合低延迟随机点查（走 HBase）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⑤ 与对象存储对比？—— HDFS 块语义 vs 对象存储桶/对象语义 + 存算分离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实验00 · 大数据体系与HDFS  ·  11/12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本节小结与自测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小结与自测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能画出六层技术栈全景并串讲层间关系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能解释存算分离的好处与代价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能手算分块数、说出 3 副本机架感知规则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能画出读写流程并解释"数据流不过 NameNode"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能答 HDFS 五个高频追问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303520"/>
            <a:ext cx="10881360" cy="868680"/>
          </a:xfrm>
          <a:prstGeom prst="rect">
            <a:avLst/>
          </a:prstGeom>
          <a:solidFill>
            <a:srgbClr val="E2EFDA"/>
          </a:solidFill>
          <a:ln>
            <a:solidFill>
              <a:srgbClr val="5482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5440680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548235"/>
                </a:solidFill>
                <a:latin typeface="Microsoft YaHei"/>
                <a:ea typeface="Microsoft YaHei"/>
                <a:cs typeface="Microsoft YaHei"/>
              </a:rPr>
              <a:t>下一讲：MapReduce——把"分而治之"用到计算上（手写词频统计）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实验00 · 大数据体系与HDFS  ·  12/12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